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6" r:id="rId3"/>
    <p:sldId id="265" r:id="rId4"/>
    <p:sldId id="272" r:id="rId5"/>
    <p:sldId id="259" r:id="rId6"/>
    <p:sldId id="256" r:id="rId7"/>
    <p:sldId id="257" r:id="rId8"/>
    <p:sldId id="258" r:id="rId9"/>
    <p:sldId id="260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09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47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69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605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05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9323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149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83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82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282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590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54F44-ABF1-47CE-8085-788C21B68ECD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510AF-DE50-455F-86A1-C9E03C4951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24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yandex.ru/clck/jsredir?from=yandex.ru;images/search;images;;&amp;text=&amp;etext=1660.2cSqvNg9nbihfGqEiZM_jtCht-yUaVaTdbRePX3oDVcyO4gEetp1er0uF6VfWiHxHlVG2XcEvSOCO12oXZRstA.c048d489db3bc61c4ee22443d5d7324329d7c320&amp;uuid=&amp;state=tid_Wvm4RM28ca_MiO4Ne9osTPtpHS9wicjEF5X7fRziVPIHCd9FyQ,,&amp;data=UlNrNmk5WktYejR0eWJFYk1LdmtxaUtLaW5EZG5IVm1DbTJwYnRwZldtUXpNM2tKX0RhekRicUV0RDd6VllTODljaXBhdlJ1MzRPRkE1WFRJUS1ocTJsNU1Qa0RwZWdqbGNlRHhBLW11UFRERXphZUZrX1lXbzRzQjdoQm9FNHM2ZnRFNDdjWGhhRXJGckRoTmMtRmRRLCw,&amp;sign=63b29d4279ad51aa517ce1ab1e06a5e1&amp;keyno=0&amp;b64e=2&amp;l10n=ru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yandex.ru/images/search?source=wiz&amp;text=%D0%B7%D0%BD%D0%B0%D0%BA%20%D0%B3%D0%BB%D0%B0%D0%B2%D0%BD%D0%B0%D1%8F%20%D0%B4%D0%BE%D1%80%D0%BE%D0%B3%D0%B0&amp;noreask=1&amp;img_url=https://forums.drom.ru/attachment.php?attachmentid=4058240&amp;d=1388446269&amp;pos=7&amp;rpt=simage&amp;lr=4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hyperlink" Target="https://yandex.ru/images/search?text=%D0%B7%D0%BD%D0%B0%D0%BA%20%D0%B3%D0%BB%D0%B0%D0%B2%D0%BD%D0%B0%D1%8F%20%D0%B4%D0%BE%D1%80%D0%BE%D0%B3%D0%B0&amp;rpt=imageview&amp;url=http://dorojnieznaki.ucoz.net/_pu/0/85584297.png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://dorojnieznaki.ucoz.net/_pu/0/85584297.png" TargetMode="Externa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gif"/><Relationship Id="rId7" Type="http://schemas.openxmlformats.org/officeDocument/2006/relationships/image" Target="../media/image27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jpeg"/><Relationship Id="rId10" Type="http://schemas.openxmlformats.org/officeDocument/2006/relationships/image" Target="../media/image37.png"/><Relationship Id="rId4" Type="http://schemas.openxmlformats.org/officeDocument/2006/relationships/image" Target="../media/image31.gif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37.png"/><Relationship Id="rId4" Type="http://schemas.openxmlformats.org/officeDocument/2006/relationships/image" Target="../media/image43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ы для презентаций по пдд (36 фото)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2486" y="1052736"/>
            <a:ext cx="7281514" cy="2952328"/>
          </a:xfrm>
        </p:spPr>
        <p:txBody>
          <a:bodyPr>
            <a:normAutofit/>
          </a:bodyPr>
          <a:lstStyle/>
          <a:p>
            <a:r>
              <a:rPr lang="ru-RU" sz="18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Компьютерная </a:t>
            </a:r>
            <a:r>
              <a:rPr lang="ru-RU" sz="18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игра для детей </a:t>
            </a:r>
            <a:r>
              <a:rPr lang="ru-RU" sz="18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18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1800" b="1" i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старшего дошкольного возраста</a:t>
            </a:r>
            <a:r>
              <a:rPr lang="ru-RU" sz="27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27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«</a:t>
            </a:r>
            <a:r>
              <a:rPr lang="ru-RU" sz="2800" b="1" i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В СТРАНЕ ДОРОЖНЫХ ЗНАКОВ»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2924944"/>
            <a:ext cx="5148064" cy="8397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14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Нургатина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Г.А., воспитатель, </a:t>
            </a:r>
            <a:endPara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квалификационная категория, </a:t>
            </a:r>
          </a:p>
          <a:p>
            <a:pPr marL="0" lvl="0" indent="0">
              <a:buNone/>
            </a:pPr>
            <a:r>
              <a:rPr lang="ru-RU" sz="1400" b="1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внештатный </a:t>
            </a:r>
            <a:r>
              <a:rPr lang="ru-RU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инспектор по ПДДТТ</a:t>
            </a:r>
            <a:endParaRPr lang="en-US" sz="1400" b="1" i="1" spc="50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0"/>
            <a:ext cx="60121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муниципальное бюджетное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дошкольное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образовательное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учреждение </a:t>
            </a:r>
            <a:endParaRPr lang="en-US" sz="13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«Детский сад №3г. Лениногорска»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муниципального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образования </a:t>
            </a:r>
            <a:endParaRPr lang="ru-RU" sz="13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«</a:t>
            </a:r>
            <a:r>
              <a:rPr lang="ru-RU" sz="1300" b="1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Лениногорский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муниципальный район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Times New Roman" pitchFamily="18" charset="0"/>
              </a:rPr>
              <a:t>Республики Татарстан</a:t>
            </a:r>
            <a:endParaRPr lang="ru-RU" sz="13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ds02.infourok.ru/uploads/ex/0a4b/0000a68a-e4936334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157/0017e29e-0da2ee0a/1/img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79712" y="332656"/>
            <a:ext cx="68407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cs typeface="Times New Roman" pitchFamily="18" charset="0"/>
              </a:rPr>
              <a:t>Задачи игры:</a:t>
            </a:r>
            <a:endParaRPr lang="en-US" sz="2400" b="1" i="1" dirty="0" smtClean="0">
              <a:cs typeface="Times New Roman" pitchFamily="18" charset="0"/>
            </a:endParaRPr>
          </a:p>
          <a:p>
            <a:r>
              <a:rPr lang="ru-RU" sz="2400" b="1" dirty="0" smtClean="0">
                <a:cs typeface="Times New Roman" pitchFamily="18" charset="0"/>
              </a:rPr>
              <a:t>Обучающая: </a:t>
            </a:r>
            <a:endParaRPr lang="en-US" sz="2400" b="1" dirty="0" smtClean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/>
              <a:t>научить детей различать дорожные знаки согласно приоритетам, соблюдать правила дорожного </a:t>
            </a:r>
            <a:r>
              <a:rPr lang="ru-RU" sz="2400" dirty="0" smtClean="0"/>
              <a:t>движения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развивать логическое мышление, познавательные способности и память у дошкольников.</a:t>
            </a:r>
          </a:p>
          <a:p>
            <a:r>
              <a:rPr lang="ru-RU" sz="2400" b="1" dirty="0" smtClean="0">
                <a:cs typeface="Times New Roman" pitchFamily="18" charset="0"/>
              </a:rPr>
              <a:t>Развивающая:</a:t>
            </a:r>
            <a:endParaRPr lang="en-US" sz="2400" b="1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-</a:t>
            </a:r>
            <a:r>
              <a:rPr lang="ru-RU" sz="2400" dirty="0" smtClean="0">
                <a:cs typeface="Times New Roman" pitchFamily="18" charset="0"/>
              </a:rPr>
              <a:t>развивать осторожность, внимательность, осмотрительность  и самостоятельность на дороге;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-</a:t>
            </a:r>
            <a:r>
              <a:rPr lang="ru-RU" sz="2400" dirty="0" smtClean="0">
                <a:cs typeface="Times New Roman" pitchFamily="18" charset="0"/>
              </a:rPr>
              <a:t>закрепление привычки соблюдать правила уличного дорожного движения.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ru-RU" sz="2400" b="1" dirty="0" smtClean="0">
                <a:cs typeface="Times New Roman" pitchFamily="18" charset="0"/>
              </a:rPr>
              <a:t>Воспитательная:</a:t>
            </a:r>
            <a:endParaRPr lang="en-US" sz="2400" b="1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-</a:t>
            </a:r>
            <a:r>
              <a:rPr lang="ru-RU" sz="2400" dirty="0" smtClean="0">
                <a:cs typeface="Times New Roman" pitchFamily="18" charset="0"/>
              </a:rPr>
              <a:t>воспитывать у детей уважение к знакам дорожного движения.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ru-RU" sz="2400" b="1" dirty="0" smtClean="0">
                <a:cs typeface="Times New Roman" pitchFamily="18" charset="0"/>
              </a:rPr>
              <a:t>Начало игры с нажатия  клавиши F5</a:t>
            </a:r>
            <a:endParaRPr lang="en-US" sz="2400" b="1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157/0017e29e-0da2ee0a/1/img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763688" y="404664"/>
            <a:ext cx="69900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Ход игры: </a:t>
            </a:r>
            <a:endParaRPr lang="en-US" sz="2400" b="1" dirty="0" smtClean="0"/>
          </a:p>
          <a:p>
            <a:r>
              <a:rPr lang="ru-RU" sz="2400" i="1" dirty="0" smtClean="0"/>
              <a:t>Ребенок открывает игровое поле с изображением</a:t>
            </a:r>
            <a:r>
              <a:rPr lang="en-US" sz="2400" i="1" dirty="0" smtClean="0"/>
              <a:t> </a:t>
            </a:r>
            <a:r>
              <a:rPr lang="ru-RU" sz="2400" i="1" dirty="0" smtClean="0"/>
              <a:t>знаков. </a:t>
            </a:r>
            <a:r>
              <a:rPr lang="ru-RU" sz="2400" i="1" dirty="0" smtClean="0"/>
              <a:t>Н</a:t>
            </a:r>
            <a:r>
              <a:rPr lang="ru-RU" sz="2400" i="1" dirty="0" smtClean="0"/>
              <a:t>еобходимо </a:t>
            </a:r>
            <a:r>
              <a:rPr lang="ru-RU" sz="2400" i="1" dirty="0" smtClean="0"/>
              <a:t>подобрать правильные знаки дорожного движения, соответствующие заголовку. При правильном выборе знак остается  на месте, при не верном – знак пропадает. </a:t>
            </a:r>
            <a:endParaRPr lang="en-US" sz="24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mdou3.ucoz.net/15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ru-RU" dirty="0" smtClean="0"/>
              <a:t>Какие знаки относятся к знакам приоритета?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-216024" y="7605464"/>
            <a:ext cx="432048" cy="325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u="none" strike="noStrike" dirty="0" smtClean="0">
                <a:effectLst/>
                <a:hlinkClick r:id="rId2"/>
              </a:rPr>
              <a:t/>
            </a:r>
            <a:br>
              <a:rPr lang="ru-RU" u="none" strike="noStrike" dirty="0" smtClean="0">
                <a:effectLst/>
                <a:hlinkClick r:id="rId2"/>
              </a:rPr>
            </a:br>
            <a:endParaRPr lang="ru-RU" u="none" strike="noStrike" dirty="0" smtClean="0">
              <a:effectLst/>
              <a:hlinkClick r:id="rId2"/>
            </a:endParaRPr>
          </a:p>
          <a:p>
            <a:r>
              <a:rPr lang="ru-RU" u="none" strike="noStrike" dirty="0" smtClean="0">
                <a:solidFill>
                  <a:srgbClr val="551A8B"/>
                </a:solidFill>
                <a:effectLst/>
                <a:hlinkClick r:id="rId3"/>
              </a:rPr>
              <a:t>Знак главная дорога </a:t>
            </a:r>
            <a:r>
              <a:rPr lang="ru-RU" u="none" strike="noStrike" dirty="0" err="1" smtClean="0">
                <a:solidFill>
                  <a:srgbClr val="551A8B"/>
                </a:solidFill>
                <a:effectLst/>
                <a:hlinkClick r:id="rId3"/>
              </a:rPr>
              <a:t>png</a:t>
            </a:r>
            <a:r>
              <a:rPr lang="ru-RU" u="none" strike="noStrike" dirty="0" smtClean="0">
                <a:solidFill>
                  <a:srgbClr val="551A8B"/>
                </a:solidFill>
                <a:effectLst/>
                <a:hlinkClick r:id="rId3"/>
              </a:rPr>
              <a:t> Коллекция изображений</a:t>
            </a:r>
            <a:r>
              <a:rPr lang="ru-RU" b="1" u="none" strike="noStrike" dirty="0" smtClean="0">
                <a:solidFill>
                  <a:srgbClr val="551A8B"/>
                </a:solidFill>
                <a:effectLst/>
                <a:hlinkClick r:id="rId3"/>
              </a:rPr>
              <a:t>gk170.ru</a:t>
            </a:r>
            <a:r>
              <a:rPr lang="ru-RU" dirty="0" smtClean="0">
                <a:effectLst/>
              </a:rPr>
              <a:t>Просмотр изображений по теме: </a:t>
            </a:r>
            <a:r>
              <a:rPr lang="ru-RU" b="1" dirty="0" err="1" smtClean="0">
                <a:effectLst/>
              </a:rPr>
              <a:t>знакглавная</a:t>
            </a:r>
            <a:r>
              <a:rPr lang="ru-RU" dirty="0" smtClean="0">
                <a:effectLst/>
              </a:rPr>
              <a:t> </a:t>
            </a:r>
            <a:r>
              <a:rPr lang="ru-RU" b="1" dirty="0" smtClean="0">
                <a:effectLst/>
              </a:rPr>
              <a:t>дорога</a:t>
            </a:r>
            <a:r>
              <a:rPr lang="ru-RU" dirty="0" smtClean="0">
                <a:effectLst/>
              </a:rPr>
              <a:t> </a:t>
            </a:r>
            <a:r>
              <a:rPr lang="ru-RU" dirty="0" err="1" smtClean="0">
                <a:effectLst/>
              </a:rPr>
              <a:t>png</a:t>
            </a:r>
            <a:r>
              <a:rPr lang="ru-RU" dirty="0" smtClean="0">
                <a:effectLst/>
              </a:rPr>
              <a:t>.</a:t>
            </a:r>
          </a:p>
          <a:p>
            <a:r>
              <a:rPr lang="ru-RU" dirty="0" smtClean="0">
                <a:effectLst/>
              </a:rPr>
              <a:t>Пожаловаться</a:t>
            </a:r>
          </a:p>
          <a:p>
            <a:pPr fontAlgn="t"/>
            <a:r>
              <a:rPr lang="ru-RU" u="none" strike="noStrike" dirty="0" smtClean="0">
                <a:solidFill>
                  <a:srgbClr val="000000"/>
                </a:solidFill>
                <a:effectLst/>
                <a:latin typeface="Helvetica Neue"/>
                <a:hlinkClick r:id="rId4"/>
              </a:rPr>
              <a:t>Открыть</a:t>
            </a:r>
          </a:p>
          <a:p>
            <a:pPr fontAlgn="t"/>
            <a:r>
              <a:rPr lang="ru-RU" u="none" strike="noStrike" dirty="0" smtClean="0">
                <a:solidFill>
                  <a:srgbClr val="000000"/>
                </a:solidFill>
                <a:effectLst/>
                <a:latin typeface="Helvetica Neue"/>
                <a:hlinkClick r:id="rId4"/>
              </a:rPr>
              <a:t>900</a:t>
            </a:r>
          </a:p>
          <a:p>
            <a:pPr fontAlgn="t"/>
            <a:r>
              <a:rPr lang="ru-RU" u="none" strike="noStrike" dirty="0" smtClean="0">
                <a:solidFill>
                  <a:srgbClr val="000000"/>
                </a:solidFill>
                <a:effectLst/>
                <a:latin typeface="Helvetica Neue"/>
                <a:hlinkClick r:id="rId4"/>
              </a:rPr>
              <a:t>×</a:t>
            </a:r>
          </a:p>
          <a:p>
            <a:pPr fontAlgn="t"/>
            <a:r>
              <a:rPr lang="ru-RU" u="none" strike="noStrike" dirty="0" smtClean="0">
                <a:solidFill>
                  <a:srgbClr val="000000"/>
                </a:solidFill>
                <a:effectLst/>
                <a:latin typeface="Helvetica Neue"/>
                <a:hlinkClick r:id="rId4"/>
              </a:rPr>
              <a:t>900</a:t>
            </a:r>
          </a:p>
          <a:p>
            <a:pPr fontAlgn="t"/>
            <a:r>
              <a:rPr lang="ru-RU" u="none" strike="noStrike" dirty="0" smtClean="0">
                <a:solidFill>
                  <a:srgbClr val="551A8B"/>
                </a:solidFill>
                <a:effectLst/>
                <a:latin typeface="Helvetica Neue"/>
                <a:hlinkClick r:id="rId5"/>
              </a:rPr>
              <a:t>Другие размеры и </a:t>
            </a:r>
            <a:r>
              <a:rPr lang="ru-RU" u="none" strike="noStrike" dirty="0" err="1" smtClean="0">
                <a:solidFill>
                  <a:srgbClr val="551A8B"/>
                </a:solidFill>
                <a:effectLst/>
                <a:latin typeface="Helvetica Neue"/>
                <a:hlinkClick r:id="rId5"/>
              </a:rPr>
              <a:t>похожие</a:t>
            </a:r>
            <a:r>
              <a:rPr lang="ru-RU" dirty="0" err="1" smtClean="0">
                <a:effectLst/>
              </a:rPr>
              <a:t>СохранитьПоделиться</a:t>
            </a:r>
            <a:endParaRPr lang="ru-RU" dirty="0" smtClean="0">
              <a:effectLst/>
            </a:endParaRPr>
          </a:p>
          <a:p>
            <a:r>
              <a:rPr lang="ru-RU" b="1" dirty="0" smtClean="0">
                <a:solidFill>
                  <a:srgbClr val="333333"/>
                </a:solidFill>
                <a:effectLst/>
              </a:rPr>
              <a:t>Связанные картинки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Helvetica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Helvetica"/>
              </a:rPr>
            </a:br>
            <a:endParaRPr lang="ru-RU" dirty="0"/>
          </a:p>
        </p:txBody>
      </p:sp>
      <p:pic>
        <p:nvPicPr>
          <p:cNvPr id="2050" name="Picture 2" descr="C:\Users\лемон\Desktop\Треугольный-знак-4-Уступи-дорогу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44027"/>
            <a:ext cx="2232248" cy="20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емон\Desktop\8558429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4177641"/>
            <a:ext cx="2079501" cy="20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емон\Desktop\data-roadsign-2-2-5-700x70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2079501" cy="20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C:\Users\лемон\Desktop\016dadfd08ce8332c3b116386f2d5a29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1600" y="1412775"/>
            <a:ext cx="1922926" cy="207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лемон\Desktop\3.26-«Подача-звукового-сигнала-запрещена»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9779" y="4176767"/>
            <a:ext cx="1826568" cy="18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лемон\Desktop\3.9.-Движение-велосипедов-запрещено.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8815" y="4177641"/>
            <a:ext cx="1882954" cy="188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4287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2093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знаки относятся к запрещающим?</a:t>
            </a:r>
            <a:endParaRPr lang="ru-RU" dirty="0"/>
          </a:p>
        </p:txBody>
      </p:sp>
      <p:pic>
        <p:nvPicPr>
          <p:cNvPr id="3074" name="Picture 2" descr="C:\Users\лемон\Desktop\full__________3.1___________________________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411760" y="3068960"/>
            <a:ext cx="1732965" cy="172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емон\Desktop\3.26-«Подача-звукового-сигнала-запрещена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138212"/>
            <a:ext cx="1786621" cy="171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емон\Desktop\znak-dvijenie-zapreschen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132462"/>
            <a:ext cx="1711843" cy="172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емон\Desktop\pre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1395121" cy="139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лемон\Desktop\3.9.-Движение-велосипедов-запрещено.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7340" y="1412776"/>
            <a:ext cx="1556660" cy="139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лемон\Desktop\f4b53423ebb03c29fb91117321f1fd4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1811485" cy="139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лемон\Desktop\016dadfd08ce8332c3b116386f2d5a29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1725538" cy="172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лемон\Desktop\d9c1153ebd189fe111a21d4c6c4985f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12776"/>
            <a:ext cx="1743178" cy="139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лемон\Desktop\Указатель-“Поворот-влево-запрещен”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1725539" cy="172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лемон\Desktop\7_7_punkt_pitaniya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73554"/>
            <a:ext cx="1322964" cy="198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лемон\Desktop\Znak_D-2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1136853" cy="131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лемон\Desktop\1086_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065" y="2780928"/>
            <a:ext cx="241193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лемон\Desktop\1.11.1_Опасный-поворот-768x67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010483"/>
            <a:ext cx="2098953" cy="184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9880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0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30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30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30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39"/>
            <a:ext cx="7772400" cy="9361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знаки относятся к знакам сервиса?</a:t>
            </a:r>
            <a:endParaRPr lang="ru-RU" dirty="0"/>
          </a:p>
        </p:txBody>
      </p:sp>
      <p:pic>
        <p:nvPicPr>
          <p:cNvPr id="1026" name="Picture 2" descr="C:\Users\лемон\Desktop\г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84784"/>
            <a:ext cx="192021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емон\Desktop\6.15_b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77072"/>
            <a:ext cx="1961680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емон\Desktop\7_7_punkt_pitaniya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1870140" cy="280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лемон\Desktop\Znak_D-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4423" y="4042032"/>
            <a:ext cx="182771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лемон\Desktop\7_2_bolnits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1715800" cy="282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лемон\Desktop\hello_html_15d3df80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6237"/>
            <a:ext cx="1889273" cy="266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лемон\Desktop\4-2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4879" y="1480770"/>
            <a:ext cx="2311227" cy="231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лемон\Desktop\dorznak1310-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62459"/>
            <a:ext cx="2595541" cy="259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223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10527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Какие знаки относятся к предписывающим знакам?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4098" name="Picture 2" descr="C:\Users\лемон\Desktop\715f5db3a79ec2dec68a2b8f5905b1f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1192" y="831334"/>
            <a:ext cx="2415916" cy="169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емон\Desktop\dorznak1310-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6709" y="4940474"/>
            <a:ext cx="1915211" cy="191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лемон\Desktop\4.2_b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605" y="4825954"/>
            <a:ext cx="1835015" cy="1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лемон\Desktop\8c8b19db05ea9e50cbc20516dbfe0ce7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19" y="2686328"/>
            <a:ext cx="1835015" cy="1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лемон\Desktop\4_1_3_dvizhenie_nalev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8920"/>
            <a:ext cx="1933992" cy="193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лемон\Desktop\4-2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435" y="819723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лемон\Desktop\64de8e410f7147e90aebd904fbc79d07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0779" y="980728"/>
            <a:ext cx="1903221" cy="16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лемон\Desktop\151020911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985" y="2564904"/>
            <a:ext cx="1835015" cy="183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лемон\Desktop\d5640c95253cb7902cb3cbfcc39cea4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1299"/>
            <a:ext cx="2096701" cy="209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лемон\Desktop\7_7_punkt_pitaniya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8948" y="2540373"/>
            <a:ext cx="1502972" cy="225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C:\Users\лемон\Desktop\7_2_bolnits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516269"/>
            <a:ext cx="1573276" cy="234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лемон\Desktop\full__________3.1____________________________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427984" y="980728"/>
            <a:ext cx="1908384" cy="190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733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Какие знаки относятся к предупреждающим?</a:t>
            </a:r>
            <a:endParaRPr lang="ru-RU" dirty="0"/>
          </a:p>
        </p:txBody>
      </p:sp>
      <p:pic>
        <p:nvPicPr>
          <p:cNvPr id="5122" name="Picture 2" descr="C:\Users\лемон\Desktop\1-25.resiz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4756" y="1160024"/>
            <a:ext cx="2016594" cy="201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емон\Desktop\1086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680" y="1160024"/>
            <a:ext cx="2019065" cy="16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лемон\Desktop\znak_1.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1752" y="1024873"/>
            <a:ext cx="2232248" cy="196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лемон\Desktop\d5640c95253cb7902cb3cbfcc39cea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7526" y="3717032"/>
            <a:ext cx="1954847" cy="209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лемон\Desktop\Опасный-поворот-1.11.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744873"/>
            <a:ext cx="2008385" cy="18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лемон\Desktop\znak_deti_570_auto_jp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7071" y="3845320"/>
            <a:ext cx="1886645" cy="184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лемон\Desktop\1.11.1_Опасный-поворот-768x67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2169" y="3863320"/>
            <a:ext cx="2051720" cy="18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лемон\Desktop\7_7_punkt_pitaniya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439" y="1162032"/>
            <a:ext cx="1870140" cy="229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88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5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51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124</Words>
  <Application>Microsoft Office PowerPoint</Application>
  <PresentationFormat>Экран (4:3)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Компьютерная игра для детей  старшего дошкольного возраста «В СТРАНЕ ДОРОЖНЫХ ЗНАКОВ»</vt:lpstr>
      <vt:lpstr>Слайд 2</vt:lpstr>
      <vt:lpstr>Слайд 3</vt:lpstr>
      <vt:lpstr>Слайд 4</vt:lpstr>
      <vt:lpstr>Какие знаки относятся к знакам приоритета?</vt:lpstr>
      <vt:lpstr>Какие знаки относятся к запрещающим?</vt:lpstr>
      <vt:lpstr>Какие знаки относятся к знакам сервиса?</vt:lpstr>
      <vt:lpstr> Какие знаки относятся к предписывающим знакам? </vt:lpstr>
      <vt:lpstr>Какие знаки относятся к предупреждающим?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знаки приоритета</dc:title>
  <dc:creator>Microsoft</dc:creator>
  <cp:lastModifiedBy>Admin</cp:lastModifiedBy>
  <cp:revision>25</cp:revision>
  <dcterms:created xsi:type="dcterms:W3CDTF">2018-01-08T08:57:07Z</dcterms:created>
  <dcterms:modified xsi:type="dcterms:W3CDTF">2010-04-21T23:06:28Z</dcterms:modified>
</cp:coreProperties>
</file>